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8" r:id="rId2"/>
    <p:sldId id="279" r:id="rId3"/>
    <p:sldId id="280" r:id="rId4"/>
    <p:sldId id="290" r:id="rId5"/>
    <p:sldId id="291" r:id="rId6"/>
    <p:sldId id="29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3" r:id="rId16"/>
    <p:sldId id="289" r:id="rId17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0" autoAdjust="0"/>
    <p:restoredTop sz="94660"/>
  </p:normalViewPr>
  <p:slideViewPr>
    <p:cSldViewPr snapToGrid="0">
      <p:cViewPr>
        <p:scale>
          <a:sx n="51" d="100"/>
          <a:sy n="51" d="100"/>
        </p:scale>
        <p:origin x="150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B0B7-CE6B-467A-8AD3-A61F2575C60F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4C36-70A6-431B-B5E7-6ED4FDD7D3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7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1505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86" y="2745448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8000" dirty="0" smtClean="0"/>
              <a:t>創世記１７　</a:t>
            </a:r>
            <a:r>
              <a:rPr kumimoji="1" lang="en-US" altLang="ja-JP" sz="8000" dirty="0" smtClean="0"/>
              <a:t/>
            </a:r>
            <a:br>
              <a:rPr kumimoji="1" lang="en-US" altLang="ja-JP" sz="8000" dirty="0" smtClean="0"/>
            </a:br>
            <a:r>
              <a:rPr lang="en-US" altLang="ja-JP" sz="8000" dirty="0"/>
              <a:t/>
            </a:r>
            <a:br>
              <a:rPr lang="en-US" altLang="ja-JP" sz="8000" dirty="0"/>
            </a:br>
            <a:r>
              <a:rPr lang="ja-JP" altLang="en-US" sz="8000" dirty="0" smtClean="0"/>
              <a:t>うらぎられ</a:t>
            </a:r>
            <a:r>
              <a:rPr lang="ja-JP" altLang="en-US" sz="8000" dirty="0"/>
              <a:t>て</a:t>
            </a:r>
            <a:r>
              <a:rPr lang="ja-JP" altLang="en-US" sz="8000" dirty="0" smtClean="0"/>
              <a:t>も</a:t>
            </a: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/>
              <a:t/>
            </a:r>
            <a:br>
              <a:rPr lang="en-US" altLang="ja-JP" sz="8000" dirty="0"/>
            </a:br>
            <a:r>
              <a:rPr lang="ja-JP" altLang="en-US" sz="6000" dirty="0" smtClean="0"/>
              <a:t>創世記４０</a:t>
            </a:r>
            <a:r>
              <a:rPr lang="en-US" altLang="ja-JP" sz="6000" dirty="0" smtClean="0"/>
              <a:t>:</a:t>
            </a:r>
            <a:r>
              <a:rPr lang="ja-JP" altLang="en-US" sz="6000" dirty="0" smtClean="0"/>
              <a:t>１</a:t>
            </a:r>
            <a:r>
              <a:rPr lang="en-US" altLang="ja-JP" sz="6000" dirty="0" smtClean="0"/>
              <a:t>-</a:t>
            </a:r>
            <a:r>
              <a:rPr lang="ja-JP" altLang="en-US" sz="6000" dirty="0" smtClean="0"/>
              <a:t>９</a:t>
            </a:r>
            <a:r>
              <a:rPr lang="en-US" altLang="ja-JP" sz="6000" dirty="0" smtClean="0"/>
              <a:t>,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http://ce.ag-j.or.jp/guide/2020/img/20200119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42" y="0"/>
            <a:ext cx="10124941" cy="75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626" name="Picture 2" descr="http://ce.ag-j.or.jp/guide/2020/img/2020011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547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20/img/2020011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97" y="-2339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8674" name="Picture 2" descr="http://ce.ag-j.or.jp/guide/2020/img/2020011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9698" name="Picture 2" descr="http://ce.ag-j.or.jp/guide/2020/img/2020011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20/img/2020010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218" y="-1663335"/>
            <a:ext cx="18932181" cy="10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28884" y="3301790"/>
            <a:ext cx="2288458" cy="417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59710" y="2844253"/>
            <a:ext cx="572729" cy="27011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e.ag-j.or.jp/guide/2020/img/2020012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98" y="3308230"/>
            <a:ext cx="6466540" cy="48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Picture 2" descr="http://ce.ag-j.or.jp/guide/2020/img/20200126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204" y="-258109"/>
            <a:ext cx="5679204" cy="4259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e.ag-j.or.jp/guide/2020/img/20200126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20" y="-114536"/>
            <a:ext cx="5490588" cy="4117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934459" y="5100935"/>
            <a:ext cx="24929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6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20/img/2020011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1" y="-323850"/>
            <a:ext cx="10744202" cy="8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20/img/2020011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7705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20/img/2020010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218" y="-1663335"/>
            <a:ext cx="18932181" cy="108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28884" y="3301790"/>
            <a:ext cx="2288458" cy="417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59710" y="2844253"/>
            <a:ext cx="572729" cy="27011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56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18939"/>
            <a:ext cx="8852081" cy="6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155"/>
            <a:ext cx="10896166" cy="81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" y="945805"/>
            <a:ext cx="7852573" cy="60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http://ce.ag-j.or.jp/guide/2020/img/2020011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1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ce.ag-j.or.jp/guide/2020/img/2020011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http://ce.ag-j.or.jp/guide/2020/img/2020011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14</Words>
  <Application>Microsoft Office PowerPoint</Application>
  <PresentationFormat>A4 210 x 297 mm</PresentationFormat>
  <Paragraphs>4</Paragraphs>
  <Slides>16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創世記１７　  うらぎられても  創世記４０:１-９,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18</cp:revision>
  <dcterms:created xsi:type="dcterms:W3CDTF">2020-02-20T04:06:50Z</dcterms:created>
  <dcterms:modified xsi:type="dcterms:W3CDTF">2020-02-28T07:18:23Z</dcterms:modified>
</cp:coreProperties>
</file>